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2" r:id="rId4"/>
    <p:sldId id="264" r:id="rId5"/>
    <p:sldId id="265" r:id="rId6"/>
    <p:sldId id="272" r:id="rId7"/>
    <p:sldId id="270" r:id="rId8"/>
    <p:sldId id="271" r:id="rId9"/>
    <p:sldId id="267" r:id="rId10"/>
    <p:sldId id="258" r:id="rId11"/>
    <p:sldId id="269" r:id="rId12"/>
    <p:sldId id="268" r:id="rId13"/>
    <p:sldId id="256" r:id="rId14"/>
    <p:sldId id="259" r:id="rId15"/>
    <p:sldId id="26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1956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6BD84D-4049-4070-AAE0-C85E06EB7491}" type="doc">
      <dgm:prSet loTypeId="urn:microsoft.com/office/officeart/2005/8/layout/chevron2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27772159-D432-4E31-9D87-EE2FCABD6821}">
      <dgm:prSet phldrT="[Текст]" custT="1"/>
      <dgm:spPr/>
      <dgm:t>
        <a:bodyPr/>
        <a:lstStyle/>
        <a:p>
          <a:r>
            <a:rPr lang="ru-RU" sz="2400" dirty="0" smtClean="0"/>
            <a:t>   </a:t>
          </a:r>
          <a:endParaRPr lang="ru-RU" sz="2400" dirty="0"/>
        </a:p>
      </dgm:t>
    </dgm:pt>
    <dgm:pt modelId="{A70A17AE-A4B1-408B-B1C4-655BE5DA2899}" type="parTrans" cxnId="{FC528A31-33AF-4778-BB2C-B36CD51DAE84}">
      <dgm:prSet/>
      <dgm:spPr/>
      <dgm:t>
        <a:bodyPr/>
        <a:lstStyle/>
        <a:p>
          <a:endParaRPr lang="ru-RU"/>
        </a:p>
      </dgm:t>
    </dgm:pt>
    <dgm:pt modelId="{49E76007-47DC-49BF-B06C-D80C4C9142E8}" type="sibTrans" cxnId="{FC528A31-33AF-4778-BB2C-B36CD51DAE84}">
      <dgm:prSet/>
      <dgm:spPr/>
      <dgm:t>
        <a:bodyPr/>
        <a:lstStyle/>
        <a:p>
          <a:endParaRPr lang="ru-RU"/>
        </a:p>
      </dgm:t>
    </dgm:pt>
    <dgm:pt modelId="{038BFEA7-814C-41C6-A2B4-7FC369471A3D}">
      <dgm:prSet phldrT="[Текст]" phldr="1"/>
      <dgm:spPr/>
      <dgm:t>
        <a:bodyPr/>
        <a:lstStyle/>
        <a:p>
          <a:endParaRPr lang="ru-RU" dirty="0"/>
        </a:p>
      </dgm:t>
    </dgm:pt>
    <dgm:pt modelId="{16FE8865-ADA1-4432-98B3-3AF2D76B9668}" type="parTrans" cxnId="{A1F0985F-94D6-459B-8375-F21A65FFA047}">
      <dgm:prSet/>
      <dgm:spPr/>
      <dgm:t>
        <a:bodyPr/>
        <a:lstStyle/>
        <a:p>
          <a:endParaRPr lang="ru-RU"/>
        </a:p>
      </dgm:t>
    </dgm:pt>
    <dgm:pt modelId="{A6859EB2-4C0B-4F7C-ABAA-A0EB26E4C7E2}" type="sibTrans" cxnId="{A1F0985F-94D6-459B-8375-F21A65FFA047}">
      <dgm:prSet/>
      <dgm:spPr/>
      <dgm:t>
        <a:bodyPr/>
        <a:lstStyle/>
        <a:p>
          <a:endParaRPr lang="ru-RU"/>
        </a:p>
      </dgm:t>
    </dgm:pt>
    <dgm:pt modelId="{0DBF97FD-0E57-42AE-A14C-26A5F37CC7D8}">
      <dgm:prSet phldrT="[Текст]"/>
      <dgm:spPr/>
      <dgm:t>
        <a:bodyPr/>
        <a:lstStyle/>
        <a:p>
          <a:r>
            <a:rPr lang="ru-RU" dirty="0" smtClean="0"/>
            <a:t>Устав профессионального союза работников народного образования  и науки РФ 2010 год </a:t>
          </a:r>
          <a:endParaRPr lang="ru-RU" dirty="0"/>
        </a:p>
      </dgm:t>
    </dgm:pt>
    <dgm:pt modelId="{53301903-1F3B-4A9D-B6E6-C55FCE62F403}" type="parTrans" cxnId="{8628EBD7-08D6-4F53-8417-451196797057}">
      <dgm:prSet/>
      <dgm:spPr/>
      <dgm:t>
        <a:bodyPr/>
        <a:lstStyle/>
        <a:p>
          <a:endParaRPr lang="ru-RU"/>
        </a:p>
      </dgm:t>
    </dgm:pt>
    <dgm:pt modelId="{4596F010-C877-4BD4-BE40-A5CF310EE0BE}" type="sibTrans" cxnId="{8628EBD7-08D6-4F53-8417-451196797057}">
      <dgm:prSet/>
      <dgm:spPr/>
      <dgm:t>
        <a:bodyPr/>
        <a:lstStyle/>
        <a:p>
          <a:endParaRPr lang="ru-RU"/>
        </a:p>
      </dgm:t>
    </dgm:pt>
    <dgm:pt modelId="{3A115C2A-2AFF-46EA-98F8-F36F1870B8D1}">
      <dgm:prSet phldrT="[Текст]" phldr="1"/>
      <dgm:spPr/>
      <dgm:t>
        <a:bodyPr/>
        <a:lstStyle/>
        <a:p>
          <a:endParaRPr lang="ru-RU" dirty="0"/>
        </a:p>
      </dgm:t>
    </dgm:pt>
    <dgm:pt modelId="{5C75191E-F029-45C1-88EC-559D934F41D6}" type="parTrans" cxnId="{0476F840-F2A0-44D8-BA84-EFBFD5FC186F}">
      <dgm:prSet/>
      <dgm:spPr/>
      <dgm:t>
        <a:bodyPr/>
        <a:lstStyle/>
        <a:p>
          <a:endParaRPr lang="ru-RU"/>
        </a:p>
      </dgm:t>
    </dgm:pt>
    <dgm:pt modelId="{AD50CE86-BFB3-4DAB-AB53-36D2F2A013EA}" type="sibTrans" cxnId="{0476F840-F2A0-44D8-BA84-EFBFD5FC186F}">
      <dgm:prSet/>
      <dgm:spPr/>
      <dgm:t>
        <a:bodyPr/>
        <a:lstStyle/>
        <a:p>
          <a:endParaRPr lang="ru-RU"/>
        </a:p>
      </dgm:t>
    </dgm:pt>
    <dgm:pt modelId="{1E4118C2-DCB5-461B-8D3F-DE4154531EC1}">
      <dgm:prSet phldrT="[Текст]"/>
      <dgm:spPr/>
      <dgm:t>
        <a:bodyPr/>
        <a:lstStyle/>
        <a:p>
          <a:r>
            <a:rPr lang="ru-RU" dirty="0" smtClean="0"/>
            <a:t>Отраслевое соглашение по организациям, находящимся в ведении Министерства образования и науки  РФ на 2017-2019 годы</a:t>
          </a:r>
          <a:endParaRPr lang="ru-RU" dirty="0"/>
        </a:p>
      </dgm:t>
    </dgm:pt>
    <dgm:pt modelId="{EB36A473-D36A-4FDA-BCB3-196DCB47C3B5}" type="parTrans" cxnId="{796B639D-B143-41CA-A321-8F05CE522989}">
      <dgm:prSet/>
      <dgm:spPr/>
      <dgm:t>
        <a:bodyPr/>
        <a:lstStyle/>
        <a:p>
          <a:endParaRPr lang="ru-RU"/>
        </a:p>
      </dgm:t>
    </dgm:pt>
    <dgm:pt modelId="{B85F66E6-1057-4B2F-BFB5-E70C97DB7DE8}" type="sibTrans" cxnId="{796B639D-B143-41CA-A321-8F05CE522989}">
      <dgm:prSet/>
      <dgm:spPr/>
      <dgm:t>
        <a:bodyPr/>
        <a:lstStyle/>
        <a:p>
          <a:endParaRPr lang="ru-RU"/>
        </a:p>
      </dgm:t>
    </dgm:pt>
    <dgm:pt modelId="{C4B1ED07-B8C6-4DBD-8B9F-6B5E3B7CAD9A}">
      <dgm:prSet custT="1"/>
      <dgm:spPr/>
      <dgm:t>
        <a:bodyPr/>
        <a:lstStyle/>
        <a:p>
          <a:r>
            <a:rPr lang="ru-RU" sz="2000" dirty="0" smtClean="0"/>
            <a:t>Федеральный закон «О профессиональных союзах, их правах и гарантиях деятельности» от 12.01.1996 г. № 10-ФЗ</a:t>
          </a:r>
          <a:endParaRPr lang="ru-RU" sz="2000" dirty="0"/>
        </a:p>
      </dgm:t>
    </dgm:pt>
    <dgm:pt modelId="{4673AC83-E8D6-421D-872F-1E4BB724E70F}" type="parTrans" cxnId="{7D280AFA-CCC1-4D5D-89AA-346C0A72AD59}">
      <dgm:prSet/>
      <dgm:spPr/>
      <dgm:t>
        <a:bodyPr/>
        <a:lstStyle/>
        <a:p>
          <a:endParaRPr lang="ru-RU"/>
        </a:p>
      </dgm:t>
    </dgm:pt>
    <dgm:pt modelId="{DD891039-C836-4AE3-B657-35BE345F4742}" type="sibTrans" cxnId="{7D280AFA-CCC1-4D5D-89AA-346C0A72AD59}">
      <dgm:prSet/>
      <dgm:spPr/>
      <dgm:t>
        <a:bodyPr/>
        <a:lstStyle/>
        <a:p>
          <a:endParaRPr lang="ru-RU"/>
        </a:p>
      </dgm:t>
    </dgm:pt>
    <dgm:pt modelId="{9690D5C3-59A4-462F-9B0A-A42885E22D1F}">
      <dgm:prSet/>
      <dgm:spPr/>
      <dgm:t>
        <a:bodyPr/>
        <a:lstStyle/>
        <a:p>
          <a:endParaRPr lang="ru-RU" dirty="0"/>
        </a:p>
      </dgm:t>
    </dgm:pt>
    <dgm:pt modelId="{DC8A41C8-2238-4ECD-9895-D8A9EC27D3F4}" type="parTrans" cxnId="{8A7DF53F-09A2-42EA-B654-22607B68A54B}">
      <dgm:prSet/>
      <dgm:spPr/>
      <dgm:t>
        <a:bodyPr/>
        <a:lstStyle/>
        <a:p>
          <a:endParaRPr lang="ru-RU"/>
        </a:p>
      </dgm:t>
    </dgm:pt>
    <dgm:pt modelId="{7D246270-C3A6-40CA-ACF6-B4453AB3742D}" type="sibTrans" cxnId="{8A7DF53F-09A2-42EA-B654-22607B68A54B}">
      <dgm:prSet/>
      <dgm:spPr/>
      <dgm:t>
        <a:bodyPr/>
        <a:lstStyle/>
        <a:p>
          <a:endParaRPr lang="ru-RU"/>
        </a:p>
      </dgm:t>
    </dgm:pt>
    <dgm:pt modelId="{50D4874C-9055-426C-87B8-23A392E92DD8}">
      <dgm:prSet/>
      <dgm:spPr/>
      <dgm:t>
        <a:bodyPr/>
        <a:lstStyle/>
        <a:p>
          <a:endParaRPr lang="ru-RU" dirty="0"/>
        </a:p>
      </dgm:t>
    </dgm:pt>
    <dgm:pt modelId="{03017C38-502C-4827-9D08-2F1853627445}" type="parTrans" cxnId="{51E19E93-5157-4AB9-A871-1E9DB93F24BB}">
      <dgm:prSet/>
      <dgm:spPr/>
      <dgm:t>
        <a:bodyPr/>
        <a:lstStyle/>
        <a:p>
          <a:endParaRPr lang="ru-RU"/>
        </a:p>
      </dgm:t>
    </dgm:pt>
    <dgm:pt modelId="{ACE209CC-435E-4F29-A3D8-648CD2FA7B96}" type="sibTrans" cxnId="{51E19E93-5157-4AB9-A871-1E9DB93F24BB}">
      <dgm:prSet/>
      <dgm:spPr/>
      <dgm:t>
        <a:bodyPr/>
        <a:lstStyle/>
        <a:p>
          <a:endParaRPr lang="ru-RU"/>
        </a:p>
      </dgm:t>
    </dgm:pt>
    <dgm:pt modelId="{294DCA79-6AA2-4F41-B502-D6B5C87A354E}">
      <dgm:prSet/>
      <dgm:spPr/>
      <dgm:t>
        <a:bodyPr/>
        <a:lstStyle/>
        <a:p>
          <a:r>
            <a:rPr lang="ru-RU" dirty="0" smtClean="0"/>
            <a:t>Закон РФ «О коллективных договорах и соглашениях» от 11.03.1992 г. № 2490-1</a:t>
          </a:r>
          <a:endParaRPr lang="ru-RU" dirty="0"/>
        </a:p>
      </dgm:t>
    </dgm:pt>
    <dgm:pt modelId="{E300370C-1A90-4F89-9E59-0852F4659731}" type="parTrans" cxnId="{FE2DF5AE-3A51-4FB4-AF64-C104A5213C27}">
      <dgm:prSet/>
      <dgm:spPr/>
      <dgm:t>
        <a:bodyPr/>
        <a:lstStyle/>
        <a:p>
          <a:endParaRPr lang="ru-RU"/>
        </a:p>
      </dgm:t>
    </dgm:pt>
    <dgm:pt modelId="{D2B81174-3E04-406A-9739-F98320964318}" type="sibTrans" cxnId="{FE2DF5AE-3A51-4FB4-AF64-C104A5213C27}">
      <dgm:prSet/>
      <dgm:spPr/>
      <dgm:t>
        <a:bodyPr/>
        <a:lstStyle/>
        <a:p>
          <a:endParaRPr lang="ru-RU"/>
        </a:p>
      </dgm:t>
    </dgm:pt>
    <dgm:pt modelId="{0032683F-F734-499D-87A5-9086C537B9EA}">
      <dgm:prSet/>
      <dgm:spPr/>
      <dgm:t>
        <a:bodyPr/>
        <a:lstStyle/>
        <a:p>
          <a:r>
            <a:rPr lang="ru-RU" dirty="0" smtClean="0"/>
            <a:t>Трудовой кодекс Российской Федерации</a:t>
          </a:r>
          <a:endParaRPr lang="ru-RU" dirty="0"/>
        </a:p>
      </dgm:t>
    </dgm:pt>
    <dgm:pt modelId="{4FA10C6F-F32C-4CD6-AD67-9541DF3776C7}" type="parTrans" cxnId="{45F94739-5C74-4453-BA2A-4423C68F654F}">
      <dgm:prSet/>
      <dgm:spPr/>
      <dgm:t>
        <a:bodyPr/>
        <a:lstStyle/>
        <a:p>
          <a:endParaRPr lang="ru-RU"/>
        </a:p>
      </dgm:t>
    </dgm:pt>
    <dgm:pt modelId="{ADE6E1BC-2D08-4834-BB16-0FA79E03C79B}" type="sibTrans" cxnId="{45F94739-5C74-4453-BA2A-4423C68F654F}">
      <dgm:prSet/>
      <dgm:spPr/>
      <dgm:t>
        <a:bodyPr/>
        <a:lstStyle/>
        <a:p>
          <a:endParaRPr lang="ru-RU"/>
        </a:p>
      </dgm:t>
    </dgm:pt>
    <dgm:pt modelId="{D23E16D0-8ED2-43E8-99BA-2F008C74432C}" type="pres">
      <dgm:prSet presAssocID="{FA6BD84D-4049-4070-AAE0-C85E06EB749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24FB8B-F0E1-4A77-AAE9-18FD25BA9CD1}" type="pres">
      <dgm:prSet presAssocID="{27772159-D432-4E31-9D87-EE2FCABD6821}" presName="composite" presStyleCnt="0"/>
      <dgm:spPr/>
      <dgm:t>
        <a:bodyPr/>
        <a:lstStyle/>
        <a:p>
          <a:endParaRPr lang="ru-RU"/>
        </a:p>
      </dgm:t>
    </dgm:pt>
    <dgm:pt modelId="{A5FC1C2B-16AF-4946-B807-0FF25F4EB74C}" type="pres">
      <dgm:prSet presAssocID="{27772159-D432-4E31-9D87-EE2FCABD6821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1A6345-23A0-462B-8453-C497C20EBED5}" type="pres">
      <dgm:prSet presAssocID="{27772159-D432-4E31-9D87-EE2FCABD6821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78C378-983F-4E1D-BACD-07862C36966A}" type="pres">
      <dgm:prSet presAssocID="{49E76007-47DC-49BF-B06C-D80C4C9142E8}" presName="sp" presStyleCnt="0"/>
      <dgm:spPr/>
      <dgm:t>
        <a:bodyPr/>
        <a:lstStyle/>
        <a:p>
          <a:endParaRPr lang="ru-RU"/>
        </a:p>
      </dgm:t>
    </dgm:pt>
    <dgm:pt modelId="{EC20EFF4-3F38-4A43-BFF5-D742C7255A98}" type="pres">
      <dgm:prSet presAssocID="{9690D5C3-59A4-462F-9B0A-A42885E22D1F}" presName="composite" presStyleCnt="0"/>
      <dgm:spPr/>
      <dgm:t>
        <a:bodyPr/>
        <a:lstStyle/>
        <a:p>
          <a:endParaRPr lang="ru-RU"/>
        </a:p>
      </dgm:t>
    </dgm:pt>
    <dgm:pt modelId="{8BB66657-F607-4CFA-A450-A9853759144C}" type="pres">
      <dgm:prSet presAssocID="{9690D5C3-59A4-462F-9B0A-A42885E22D1F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70CA07-3235-4835-BAFD-39B9C9D8C82E}" type="pres">
      <dgm:prSet presAssocID="{9690D5C3-59A4-462F-9B0A-A42885E22D1F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6EA369-6364-4535-8D0C-99842D8936F8}" type="pres">
      <dgm:prSet presAssocID="{7D246270-C3A6-40CA-ACF6-B4453AB3742D}" presName="sp" presStyleCnt="0"/>
      <dgm:spPr/>
      <dgm:t>
        <a:bodyPr/>
        <a:lstStyle/>
        <a:p>
          <a:endParaRPr lang="ru-RU"/>
        </a:p>
      </dgm:t>
    </dgm:pt>
    <dgm:pt modelId="{55DED4B2-71E7-480D-9D96-DFE89BD35E22}" type="pres">
      <dgm:prSet presAssocID="{50D4874C-9055-426C-87B8-23A392E92DD8}" presName="composite" presStyleCnt="0"/>
      <dgm:spPr/>
      <dgm:t>
        <a:bodyPr/>
        <a:lstStyle/>
        <a:p>
          <a:endParaRPr lang="ru-RU"/>
        </a:p>
      </dgm:t>
    </dgm:pt>
    <dgm:pt modelId="{02670E8C-9822-41E4-9D54-D0622E6B1E3B}" type="pres">
      <dgm:prSet presAssocID="{50D4874C-9055-426C-87B8-23A392E92DD8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59AF7F-F2CE-4E7B-AFAC-E62BD64154CD}" type="pres">
      <dgm:prSet presAssocID="{50D4874C-9055-426C-87B8-23A392E92DD8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12A2C7-1DAC-49B0-937A-0014E351330A}" type="pres">
      <dgm:prSet presAssocID="{ACE209CC-435E-4F29-A3D8-648CD2FA7B96}" presName="sp" presStyleCnt="0"/>
      <dgm:spPr/>
      <dgm:t>
        <a:bodyPr/>
        <a:lstStyle/>
        <a:p>
          <a:endParaRPr lang="ru-RU"/>
        </a:p>
      </dgm:t>
    </dgm:pt>
    <dgm:pt modelId="{EC310BCF-BA6D-4A3B-A1B3-67548E02CA0E}" type="pres">
      <dgm:prSet presAssocID="{038BFEA7-814C-41C6-A2B4-7FC369471A3D}" presName="composite" presStyleCnt="0"/>
      <dgm:spPr/>
      <dgm:t>
        <a:bodyPr/>
        <a:lstStyle/>
        <a:p>
          <a:endParaRPr lang="ru-RU"/>
        </a:p>
      </dgm:t>
    </dgm:pt>
    <dgm:pt modelId="{F1C10BBC-30E7-423C-93C3-E636C6C660E5}" type="pres">
      <dgm:prSet presAssocID="{038BFEA7-814C-41C6-A2B4-7FC369471A3D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292020-0FBE-4EF5-ACE1-460115EFF1BC}" type="pres">
      <dgm:prSet presAssocID="{038BFEA7-814C-41C6-A2B4-7FC369471A3D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7B594D-DB3F-46B9-85BD-9AC0B563631E}" type="pres">
      <dgm:prSet presAssocID="{A6859EB2-4C0B-4F7C-ABAA-A0EB26E4C7E2}" presName="sp" presStyleCnt="0"/>
      <dgm:spPr/>
      <dgm:t>
        <a:bodyPr/>
        <a:lstStyle/>
        <a:p>
          <a:endParaRPr lang="ru-RU"/>
        </a:p>
      </dgm:t>
    </dgm:pt>
    <dgm:pt modelId="{CFC67D56-26FA-4066-A7CB-021D4129186C}" type="pres">
      <dgm:prSet presAssocID="{3A115C2A-2AFF-46EA-98F8-F36F1870B8D1}" presName="composite" presStyleCnt="0"/>
      <dgm:spPr/>
      <dgm:t>
        <a:bodyPr/>
        <a:lstStyle/>
        <a:p>
          <a:endParaRPr lang="ru-RU"/>
        </a:p>
      </dgm:t>
    </dgm:pt>
    <dgm:pt modelId="{3ADDCB14-B7ED-4212-9E41-6BD438347498}" type="pres">
      <dgm:prSet presAssocID="{3A115C2A-2AFF-46EA-98F8-F36F1870B8D1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6C592B-838D-47E7-B046-654092F66FBD}" type="pres">
      <dgm:prSet presAssocID="{3A115C2A-2AFF-46EA-98F8-F36F1870B8D1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57E5E1-84C7-4D2A-9E31-B128297F1AF7}" type="presOf" srcId="{3A115C2A-2AFF-46EA-98F8-F36F1870B8D1}" destId="{3ADDCB14-B7ED-4212-9E41-6BD438347498}" srcOrd="0" destOrd="0" presId="urn:microsoft.com/office/officeart/2005/8/layout/chevron2"/>
    <dgm:cxn modelId="{4C4CFC97-F6D2-4DEF-AFC5-9FBFC637E901}" type="presOf" srcId="{50D4874C-9055-426C-87B8-23A392E92DD8}" destId="{02670E8C-9822-41E4-9D54-D0622E6B1E3B}" srcOrd="0" destOrd="0" presId="urn:microsoft.com/office/officeart/2005/8/layout/chevron2"/>
    <dgm:cxn modelId="{A1F0985F-94D6-459B-8375-F21A65FFA047}" srcId="{FA6BD84D-4049-4070-AAE0-C85E06EB7491}" destId="{038BFEA7-814C-41C6-A2B4-7FC369471A3D}" srcOrd="3" destOrd="0" parTransId="{16FE8865-ADA1-4432-98B3-3AF2D76B9668}" sibTransId="{A6859EB2-4C0B-4F7C-ABAA-A0EB26E4C7E2}"/>
    <dgm:cxn modelId="{AC2A17D6-B6D9-4874-AB11-1644EC4AA1DA}" type="presOf" srcId="{0DBF97FD-0E57-42AE-A14C-26A5F37CC7D8}" destId="{1F292020-0FBE-4EF5-ACE1-460115EFF1BC}" srcOrd="0" destOrd="0" presId="urn:microsoft.com/office/officeart/2005/8/layout/chevron2"/>
    <dgm:cxn modelId="{FE2DF5AE-3A51-4FB4-AF64-C104A5213C27}" srcId="{50D4874C-9055-426C-87B8-23A392E92DD8}" destId="{294DCA79-6AA2-4F41-B502-D6B5C87A354E}" srcOrd="0" destOrd="0" parTransId="{E300370C-1A90-4F89-9E59-0852F4659731}" sibTransId="{D2B81174-3E04-406A-9739-F98320964318}"/>
    <dgm:cxn modelId="{F8FAEA61-9AB5-4E14-9BD9-B7822C385289}" type="presOf" srcId="{9690D5C3-59A4-462F-9B0A-A42885E22D1F}" destId="{8BB66657-F607-4CFA-A450-A9853759144C}" srcOrd="0" destOrd="0" presId="urn:microsoft.com/office/officeart/2005/8/layout/chevron2"/>
    <dgm:cxn modelId="{2EF347F2-156E-4764-A3A5-09CFB76C00CA}" type="presOf" srcId="{C4B1ED07-B8C6-4DBD-8B9F-6B5E3B7CAD9A}" destId="{B870CA07-3235-4835-BAFD-39B9C9D8C82E}" srcOrd="0" destOrd="0" presId="urn:microsoft.com/office/officeart/2005/8/layout/chevron2"/>
    <dgm:cxn modelId="{8A7DF53F-09A2-42EA-B654-22607B68A54B}" srcId="{FA6BD84D-4049-4070-AAE0-C85E06EB7491}" destId="{9690D5C3-59A4-462F-9B0A-A42885E22D1F}" srcOrd="1" destOrd="0" parTransId="{DC8A41C8-2238-4ECD-9895-D8A9EC27D3F4}" sibTransId="{7D246270-C3A6-40CA-ACF6-B4453AB3742D}"/>
    <dgm:cxn modelId="{0476F840-F2A0-44D8-BA84-EFBFD5FC186F}" srcId="{FA6BD84D-4049-4070-AAE0-C85E06EB7491}" destId="{3A115C2A-2AFF-46EA-98F8-F36F1870B8D1}" srcOrd="4" destOrd="0" parTransId="{5C75191E-F029-45C1-88EC-559D934F41D6}" sibTransId="{AD50CE86-BFB3-4DAB-AB53-36D2F2A013EA}"/>
    <dgm:cxn modelId="{7D280AFA-CCC1-4D5D-89AA-346C0A72AD59}" srcId="{9690D5C3-59A4-462F-9B0A-A42885E22D1F}" destId="{C4B1ED07-B8C6-4DBD-8B9F-6B5E3B7CAD9A}" srcOrd="0" destOrd="0" parTransId="{4673AC83-E8D6-421D-872F-1E4BB724E70F}" sibTransId="{DD891039-C836-4AE3-B657-35BE345F4742}"/>
    <dgm:cxn modelId="{51E19E93-5157-4AB9-A871-1E9DB93F24BB}" srcId="{FA6BD84D-4049-4070-AAE0-C85E06EB7491}" destId="{50D4874C-9055-426C-87B8-23A392E92DD8}" srcOrd="2" destOrd="0" parTransId="{03017C38-502C-4827-9D08-2F1853627445}" sibTransId="{ACE209CC-435E-4F29-A3D8-648CD2FA7B96}"/>
    <dgm:cxn modelId="{57878553-F964-48E0-968E-4AADF6961213}" type="presOf" srcId="{0032683F-F734-499D-87A5-9086C537B9EA}" destId="{F11A6345-23A0-462B-8453-C497C20EBED5}" srcOrd="0" destOrd="0" presId="urn:microsoft.com/office/officeart/2005/8/layout/chevron2"/>
    <dgm:cxn modelId="{8628EBD7-08D6-4F53-8417-451196797057}" srcId="{038BFEA7-814C-41C6-A2B4-7FC369471A3D}" destId="{0DBF97FD-0E57-42AE-A14C-26A5F37CC7D8}" srcOrd="0" destOrd="0" parTransId="{53301903-1F3B-4A9D-B6E6-C55FCE62F403}" sibTransId="{4596F010-C877-4BD4-BE40-A5CF310EE0BE}"/>
    <dgm:cxn modelId="{796B639D-B143-41CA-A321-8F05CE522989}" srcId="{3A115C2A-2AFF-46EA-98F8-F36F1870B8D1}" destId="{1E4118C2-DCB5-461B-8D3F-DE4154531EC1}" srcOrd="0" destOrd="0" parTransId="{EB36A473-D36A-4FDA-BCB3-196DCB47C3B5}" sibTransId="{B85F66E6-1057-4B2F-BFB5-E70C97DB7DE8}"/>
    <dgm:cxn modelId="{FC528A31-33AF-4778-BB2C-B36CD51DAE84}" srcId="{FA6BD84D-4049-4070-AAE0-C85E06EB7491}" destId="{27772159-D432-4E31-9D87-EE2FCABD6821}" srcOrd="0" destOrd="0" parTransId="{A70A17AE-A4B1-408B-B1C4-655BE5DA2899}" sibTransId="{49E76007-47DC-49BF-B06C-D80C4C9142E8}"/>
    <dgm:cxn modelId="{2DB05DDF-52EB-41F1-BCF7-54133750829D}" type="presOf" srcId="{27772159-D432-4E31-9D87-EE2FCABD6821}" destId="{A5FC1C2B-16AF-4946-B807-0FF25F4EB74C}" srcOrd="0" destOrd="0" presId="urn:microsoft.com/office/officeart/2005/8/layout/chevron2"/>
    <dgm:cxn modelId="{348A81E6-A02F-474B-A0FD-8AE8104E3593}" type="presOf" srcId="{1E4118C2-DCB5-461B-8D3F-DE4154531EC1}" destId="{1C6C592B-838D-47E7-B046-654092F66FBD}" srcOrd="0" destOrd="0" presId="urn:microsoft.com/office/officeart/2005/8/layout/chevron2"/>
    <dgm:cxn modelId="{45F94739-5C74-4453-BA2A-4423C68F654F}" srcId="{27772159-D432-4E31-9D87-EE2FCABD6821}" destId="{0032683F-F734-499D-87A5-9086C537B9EA}" srcOrd="0" destOrd="0" parTransId="{4FA10C6F-F32C-4CD6-AD67-9541DF3776C7}" sibTransId="{ADE6E1BC-2D08-4834-BB16-0FA79E03C79B}"/>
    <dgm:cxn modelId="{D2F0568B-1F45-4FC1-B999-44999F6EA2AC}" type="presOf" srcId="{FA6BD84D-4049-4070-AAE0-C85E06EB7491}" destId="{D23E16D0-8ED2-43E8-99BA-2F008C74432C}" srcOrd="0" destOrd="0" presId="urn:microsoft.com/office/officeart/2005/8/layout/chevron2"/>
    <dgm:cxn modelId="{265BDCBE-0D3E-4665-9D20-3740DF4AB0E4}" type="presOf" srcId="{038BFEA7-814C-41C6-A2B4-7FC369471A3D}" destId="{F1C10BBC-30E7-423C-93C3-E636C6C660E5}" srcOrd="0" destOrd="0" presId="urn:microsoft.com/office/officeart/2005/8/layout/chevron2"/>
    <dgm:cxn modelId="{26D07A9A-0F3E-4ADA-90FE-DF5D94E7B7A0}" type="presOf" srcId="{294DCA79-6AA2-4F41-B502-D6B5C87A354E}" destId="{0A59AF7F-F2CE-4E7B-AFAC-E62BD64154CD}" srcOrd="0" destOrd="0" presId="urn:microsoft.com/office/officeart/2005/8/layout/chevron2"/>
    <dgm:cxn modelId="{D3262863-9BED-4C5A-B042-9185F4F4E43E}" type="presParOf" srcId="{D23E16D0-8ED2-43E8-99BA-2F008C74432C}" destId="{0D24FB8B-F0E1-4A77-AAE9-18FD25BA9CD1}" srcOrd="0" destOrd="0" presId="urn:microsoft.com/office/officeart/2005/8/layout/chevron2"/>
    <dgm:cxn modelId="{DC8E50CD-EB5F-4D6A-B1B5-D8ECE0810DCE}" type="presParOf" srcId="{0D24FB8B-F0E1-4A77-AAE9-18FD25BA9CD1}" destId="{A5FC1C2B-16AF-4946-B807-0FF25F4EB74C}" srcOrd="0" destOrd="0" presId="urn:microsoft.com/office/officeart/2005/8/layout/chevron2"/>
    <dgm:cxn modelId="{752B427F-98AC-432E-A388-D40666B4843A}" type="presParOf" srcId="{0D24FB8B-F0E1-4A77-AAE9-18FD25BA9CD1}" destId="{F11A6345-23A0-462B-8453-C497C20EBED5}" srcOrd="1" destOrd="0" presId="urn:microsoft.com/office/officeart/2005/8/layout/chevron2"/>
    <dgm:cxn modelId="{74E008E1-CDFD-4A78-936D-732F40703A0E}" type="presParOf" srcId="{D23E16D0-8ED2-43E8-99BA-2F008C74432C}" destId="{C678C378-983F-4E1D-BACD-07862C36966A}" srcOrd="1" destOrd="0" presId="urn:microsoft.com/office/officeart/2005/8/layout/chevron2"/>
    <dgm:cxn modelId="{AA6CAB5E-5337-4CE7-8069-DC384FE75AEA}" type="presParOf" srcId="{D23E16D0-8ED2-43E8-99BA-2F008C74432C}" destId="{EC20EFF4-3F38-4A43-BFF5-D742C7255A98}" srcOrd="2" destOrd="0" presId="urn:microsoft.com/office/officeart/2005/8/layout/chevron2"/>
    <dgm:cxn modelId="{29B4868C-9420-4DEB-8A00-62C5725E6C48}" type="presParOf" srcId="{EC20EFF4-3F38-4A43-BFF5-D742C7255A98}" destId="{8BB66657-F607-4CFA-A450-A9853759144C}" srcOrd="0" destOrd="0" presId="urn:microsoft.com/office/officeart/2005/8/layout/chevron2"/>
    <dgm:cxn modelId="{86AAB0C1-F280-471B-8925-46E0DD6264D2}" type="presParOf" srcId="{EC20EFF4-3F38-4A43-BFF5-D742C7255A98}" destId="{B870CA07-3235-4835-BAFD-39B9C9D8C82E}" srcOrd="1" destOrd="0" presId="urn:microsoft.com/office/officeart/2005/8/layout/chevron2"/>
    <dgm:cxn modelId="{53AA2671-52A1-40DC-9C6E-51BD6D182E7B}" type="presParOf" srcId="{D23E16D0-8ED2-43E8-99BA-2F008C74432C}" destId="{D66EA369-6364-4535-8D0C-99842D8936F8}" srcOrd="3" destOrd="0" presId="urn:microsoft.com/office/officeart/2005/8/layout/chevron2"/>
    <dgm:cxn modelId="{CB13691C-31B0-4BE4-918A-5B982E0D1ED4}" type="presParOf" srcId="{D23E16D0-8ED2-43E8-99BA-2F008C74432C}" destId="{55DED4B2-71E7-480D-9D96-DFE89BD35E22}" srcOrd="4" destOrd="0" presId="urn:microsoft.com/office/officeart/2005/8/layout/chevron2"/>
    <dgm:cxn modelId="{2BFADD86-927D-4E9F-9D20-B99535AE10C6}" type="presParOf" srcId="{55DED4B2-71E7-480D-9D96-DFE89BD35E22}" destId="{02670E8C-9822-41E4-9D54-D0622E6B1E3B}" srcOrd="0" destOrd="0" presId="urn:microsoft.com/office/officeart/2005/8/layout/chevron2"/>
    <dgm:cxn modelId="{F903E77E-5C69-4075-A552-F509F8FDDC52}" type="presParOf" srcId="{55DED4B2-71E7-480D-9D96-DFE89BD35E22}" destId="{0A59AF7F-F2CE-4E7B-AFAC-E62BD64154CD}" srcOrd="1" destOrd="0" presId="urn:microsoft.com/office/officeart/2005/8/layout/chevron2"/>
    <dgm:cxn modelId="{6CBDD3A5-CE6C-41BF-9CD2-F152685B553A}" type="presParOf" srcId="{D23E16D0-8ED2-43E8-99BA-2F008C74432C}" destId="{FA12A2C7-1DAC-49B0-937A-0014E351330A}" srcOrd="5" destOrd="0" presId="urn:microsoft.com/office/officeart/2005/8/layout/chevron2"/>
    <dgm:cxn modelId="{F4A7C2F5-4189-46F1-A991-2FDD2BB136CE}" type="presParOf" srcId="{D23E16D0-8ED2-43E8-99BA-2F008C74432C}" destId="{EC310BCF-BA6D-4A3B-A1B3-67548E02CA0E}" srcOrd="6" destOrd="0" presId="urn:microsoft.com/office/officeart/2005/8/layout/chevron2"/>
    <dgm:cxn modelId="{00095B28-E401-4882-816B-8AF99F84403C}" type="presParOf" srcId="{EC310BCF-BA6D-4A3B-A1B3-67548E02CA0E}" destId="{F1C10BBC-30E7-423C-93C3-E636C6C660E5}" srcOrd="0" destOrd="0" presId="urn:microsoft.com/office/officeart/2005/8/layout/chevron2"/>
    <dgm:cxn modelId="{45CB4610-7D60-48E1-AD55-280D4BA8584E}" type="presParOf" srcId="{EC310BCF-BA6D-4A3B-A1B3-67548E02CA0E}" destId="{1F292020-0FBE-4EF5-ACE1-460115EFF1BC}" srcOrd="1" destOrd="0" presId="urn:microsoft.com/office/officeart/2005/8/layout/chevron2"/>
    <dgm:cxn modelId="{12D0DE14-5E48-47FE-A7CB-26E9BD5F2DF6}" type="presParOf" srcId="{D23E16D0-8ED2-43E8-99BA-2F008C74432C}" destId="{747B594D-DB3F-46B9-85BD-9AC0B563631E}" srcOrd="7" destOrd="0" presId="urn:microsoft.com/office/officeart/2005/8/layout/chevron2"/>
    <dgm:cxn modelId="{A4EFDB3A-2A29-4734-B4CA-1B1C407488E8}" type="presParOf" srcId="{D23E16D0-8ED2-43E8-99BA-2F008C74432C}" destId="{CFC67D56-26FA-4066-A7CB-021D4129186C}" srcOrd="8" destOrd="0" presId="urn:microsoft.com/office/officeart/2005/8/layout/chevron2"/>
    <dgm:cxn modelId="{83244DC1-1AB4-42E9-99AA-326FD55ABD9F}" type="presParOf" srcId="{CFC67D56-26FA-4066-A7CB-021D4129186C}" destId="{3ADDCB14-B7ED-4212-9E41-6BD438347498}" srcOrd="0" destOrd="0" presId="urn:microsoft.com/office/officeart/2005/8/layout/chevron2"/>
    <dgm:cxn modelId="{3F4F72FA-ECA9-47C7-A2E6-6C9584C8C1C3}" type="presParOf" srcId="{CFC67D56-26FA-4066-A7CB-021D4129186C}" destId="{1C6C592B-838D-47E7-B046-654092F66FB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FC1C2B-16AF-4946-B807-0FF25F4EB74C}">
      <dsp:nvSpPr>
        <dsp:cNvPr id="0" name=""/>
        <dsp:cNvSpPr/>
      </dsp:nvSpPr>
      <dsp:spPr>
        <a:xfrm rot="5400000">
          <a:off x="-151043" y="155618"/>
          <a:ext cx="1006954" cy="704867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</a:t>
          </a:r>
          <a:endParaRPr lang="ru-RU" sz="2400" kern="1200" dirty="0"/>
        </a:p>
      </dsp:txBody>
      <dsp:txXfrm rot="-5400000">
        <a:off x="1" y="357009"/>
        <a:ext cx="704867" cy="302087"/>
      </dsp:txXfrm>
    </dsp:sp>
    <dsp:sp modelId="{F11A6345-23A0-462B-8453-C497C20EBED5}">
      <dsp:nvSpPr>
        <dsp:cNvPr id="0" name=""/>
        <dsp:cNvSpPr/>
      </dsp:nvSpPr>
      <dsp:spPr>
        <a:xfrm rot="5400000">
          <a:off x="4277120" y="-3567677"/>
          <a:ext cx="654864" cy="77993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Трудовой кодекс Российской Федерации</a:t>
          </a:r>
          <a:endParaRPr lang="ru-RU" sz="2000" kern="1200" dirty="0"/>
        </a:p>
      </dsp:txBody>
      <dsp:txXfrm rot="-5400000">
        <a:off x="704867" y="36544"/>
        <a:ext cx="7767402" cy="590928"/>
      </dsp:txXfrm>
    </dsp:sp>
    <dsp:sp modelId="{8BB66657-F607-4CFA-A450-A9853759144C}">
      <dsp:nvSpPr>
        <dsp:cNvPr id="0" name=""/>
        <dsp:cNvSpPr/>
      </dsp:nvSpPr>
      <dsp:spPr>
        <a:xfrm rot="5400000">
          <a:off x="-151043" y="1044592"/>
          <a:ext cx="1006954" cy="704867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1" y="1245983"/>
        <a:ext cx="704867" cy="302087"/>
      </dsp:txXfrm>
    </dsp:sp>
    <dsp:sp modelId="{B870CA07-3235-4835-BAFD-39B9C9D8C82E}">
      <dsp:nvSpPr>
        <dsp:cNvPr id="0" name=""/>
        <dsp:cNvSpPr/>
      </dsp:nvSpPr>
      <dsp:spPr>
        <a:xfrm rot="5400000">
          <a:off x="4277292" y="-2678876"/>
          <a:ext cx="654520" cy="77993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Федеральный закон «О профессиональных союзах, их правах и гарантиях деятельности» от 12.01.1996 г. № 10-ФЗ</a:t>
          </a:r>
          <a:endParaRPr lang="ru-RU" sz="2000" kern="1200" dirty="0"/>
        </a:p>
      </dsp:txBody>
      <dsp:txXfrm rot="-5400000">
        <a:off x="704868" y="925499"/>
        <a:ext cx="7767419" cy="590618"/>
      </dsp:txXfrm>
    </dsp:sp>
    <dsp:sp modelId="{02670E8C-9822-41E4-9D54-D0622E6B1E3B}">
      <dsp:nvSpPr>
        <dsp:cNvPr id="0" name=""/>
        <dsp:cNvSpPr/>
      </dsp:nvSpPr>
      <dsp:spPr>
        <a:xfrm rot="5400000">
          <a:off x="-151043" y="1933566"/>
          <a:ext cx="1006954" cy="704867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1" y="2134957"/>
        <a:ext cx="704867" cy="302087"/>
      </dsp:txXfrm>
    </dsp:sp>
    <dsp:sp modelId="{0A59AF7F-F2CE-4E7B-AFAC-E62BD64154CD}">
      <dsp:nvSpPr>
        <dsp:cNvPr id="0" name=""/>
        <dsp:cNvSpPr/>
      </dsp:nvSpPr>
      <dsp:spPr>
        <a:xfrm rot="5400000">
          <a:off x="4277292" y="-1789902"/>
          <a:ext cx="654520" cy="77993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Закон РФ «О коллективных договорах и соглашениях» от 11.03.1992 г. № 2490-1</a:t>
          </a:r>
          <a:endParaRPr lang="ru-RU" sz="2000" kern="1200" dirty="0"/>
        </a:p>
      </dsp:txBody>
      <dsp:txXfrm rot="-5400000">
        <a:off x="704868" y="1814473"/>
        <a:ext cx="7767419" cy="590618"/>
      </dsp:txXfrm>
    </dsp:sp>
    <dsp:sp modelId="{F1C10BBC-30E7-423C-93C3-E636C6C660E5}">
      <dsp:nvSpPr>
        <dsp:cNvPr id="0" name=""/>
        <dsp:cNvSpPr/>
      </dsp:nvSpPr>
      <dsp:spPr>
        <a:xfrm rot="5400000">
          <a:off x="-151043" y="2822540"/>
          <a:ext cx="1006954" cy="704867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1" y="3023931"/>
        <a:ext cx="704867" cy="302087"/>
      </dsp:txXfrm>
    </dsp:sp>
    <dsp:sp modelId="{1F292020-0FBE-4EF5-ACE1-460115EFF1BC}">
      <dsp:nvSpPr>
        <dsp:cNvPr id="0" name=""/>
        <dsp:cNvSpPr/>
      </dsp:nvSpPr>
      <dsp:spPr>
        <a:xfrm rot="5400000">
          <a:off x="4277292" y="-900928"/>
          <a:ext cx="654520" cy="77993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Устав профессионального союза работников народного образования  и науки РФ 2010 год </a:t>
          </a:r>
          <a:endParaRPr lang="ru-RU" sz="2000" kern="1200" dirty="0"/>
        </a:p>
      </dsp:txBody>
      <dsp:txXfrm rot="-5400000">
        <a:off x="704868" y="2703447"/>
        <a:ext cx="7767419" cy="590618"/>
      </dsp:txXfrm>
    </dsp:sp>
    <dsp:sp modelId="{3ADDCB14-B7ED-4212-9E41-6BD438347498}">
      <dsp:nvSpPr>
        <dsp:cNvPr id="0" name=""/>
        <dsp:cNvSpPr/>
      </dsp:nvSpPr>
      <dsp:spPr>
        <a:xfrm rot="5400000">
          <a:off x="-151043" y="3711514"/>
          <a:ext cx="1006954" cy="704867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1" y="3912905"/>
        <a:ext cx="704867" cy="302087"/>
      </dsp:txXfrm>
    </dsp:sp>
    <dsp:sp modelId="{1C6C592B-838D-47E7-B046-654092F66FBD}">
      <dsp:nvSpPr>
        <dsp:cNvPr id="0" name=""/>
        <dsp:cNvSpPr/>
      </dsp:nvSpPr>
      <dsp:spPr>
        <a:xfrm rot="5400000">
          <a:off x="4277292" y="-11953"/>
          <a:ext cx="654520" cy="77993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Отраслевое соглашение по организациям, находящимся в ведении Министерства образования и науки  РФ на 2017-2019 годы</a:t>
          </a:r>
          <a:endParaRPr lang="ru-RU" sz="2000" kern="1200" dirty="0"/>
        </a:p>
      </dsp:txBody>
      <dsp:txXfrm rot="-5400000">
        <a:off x="704868" y="3592423"/>
        <a:ext cx="7767419" cy="5906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3576D-33B0-446A-8315-2EDC51E28A01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0E7D-CEA6-4E3A-85EE-C271DC6744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3576D-33B0-446A-8315-2EDC51E28A01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0E7D-CEA6-4E3A-85EE-C271DC6744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3576D-33B0-446A-8315-2EDC51E28A01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0E7D-CEA6-4E3A-85EE-C271DC6744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3576D-33B0-446A-8315-2EDC51E28A01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0E7D-CEA6-4E3A-85EE-C271DC6744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3576D-33B0-446A-8315-2EDC51E28A01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0E7D-CEA6-4E3A-85EE-C271DC6744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3576D-33B0-446A-8315-2EDC51E28A01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0E7D-CEA6-4E3A-85EE-C271DC6744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3576D-33B0-446A-8315-2EDC51E28A01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0E7D-CEA6-4E3A-85EE-C271DC6744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3576D-33B0-446A-8315-2EDC51E28A01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0E7D-CEA6-4E3A-85EE-C271DC6744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3576D-33B0-446A-8315-2EDC51E28A01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0E7D-CEA6-4E3A-85EE-C271DC6744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3576D-33B0-446A-8315-2EDC51E28A01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0E7D-CEA6-4E3A-85EE-C271DC6744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3576D-33B0-446A-8315-2EDC51E28A01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0E7D-CEA6-4E3A-85EE-C271DC6744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3576D-33B0-446A-8315-2EDC51E28A01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40E7D-CEA6-4E3A-85EE-C271DC6744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package" Target="../embeddings/Microsoft_PowerPoint_Slide1.sldx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emf"/><Relationship Id="rId5" Type="http://schemas.openxmlformats.org/officeDocument/2006/relationships/package" Target="../embeddings/Microsoft_PowerPoint_Slide2.sldx"/><Relationship Id="rId10" Type="http://schemas.openxmlformats.org/officeDocument/2006/relationships/image" Target="../media/image19.emf"/><Relationship Id="rId4" Type="http://schemas.openxmlformats.org/officeDocument/2006/relationships/image" Target="../media/image17.emf"/><Relationship Id="rId9" Type="http://schemas.openxmlformats.org/officeDocument/2006/relationships/package" Target="../embeddings/Microsoft_PowerPoint_Slide3.sld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C:\Users\Varvara\Desktop\Фоны и картинки\16396227_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34"/>
            <a:ext cx="9144000" cy="685887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 descr="F:\картинка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0"/>
            <a:ext cx="4717428" cy="664371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картинки к собранию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Varvara\Desktop\Фоны и картинки\16396227_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34"/>
            <a:ext cx="9144000" cy="685887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m0-tub-ru.yandex.net/i?id=319e4a15d976d6e31bdd2dfd19d6c11d-l&amp;n=1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0"/>
            <a:ext cx="5214974" cy="6858000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Varvara\Desktop\Фоны и картинки\16396227_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34"/>
            <a:ext cx="9144000" cy="685887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F:\картинка 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76797" cy="3394089"/>
          </a:xfrm>
          <a:prstGeom prst="rect">
            <a:avLst/>
          </a:prstGeom>
          <a:noFill/>
        </p:spPr>
      </p:pic>
      <p:pic>
        <p:nvPicPr>
          <p:cNvPr id="1029" name="Picture 5" descr="F:\картинка 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053952"/>
            <a:ext cx="5072066" cy="3804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картинки к собранию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F:\картинки к собранию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1739" y="0"/>
            <a:ext cx="4802262" cy="6605588"/>
          </a:xfrm>
          <a:prstGeom prst="rect">
            <a:avLst/>
          </a:prstGeom>
          <a:noFill/>
        </p:spPr>
      </p:pic>
      <p:pic>
        <p:nvPicPr>
          <p:cNvPr id="6" name="Picture 2" descr="F:\картинки к собранию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5432"/>
            <a:ext cx="4286280" cy="6390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C:\Users\Varvara\Desktop\Фоны и картинки\16396227_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32"/>
            <a:ext cx="9143999" cy="6858632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142852"/>
            <a:ext cx="1712887" cy="170932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357422" y="0"/>
            <a:ext cx="6463050" cy="2060848"/>
          </a:xfrm>
          <a:noFill/>
          <a:ln>
            <a:noFill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06600"/>
                </a:solidFill>
                <a:effectLst/>
              </a:rPr>
              <a:t>МУНИЦИПАЛЬНОЕ БЮДЖЕТНОЕ ДОШКОЛЬНОЕ ОБРАЗОВАТЕЛЬНОЕ УЧРЕЖДЕНИЕ</a:t>
            </a:r>
            <a:br>
              <a:rPr lang="ru-RU" sz="1400" b="1" dirty="0" smtClean="0">
                <a:solidFill>
                  <a:srgbClr val="006600"/>
                </a:solidFill>
                <a:effectLst/>
              </a:rPr>
            </a:br>
            <a:r>
              <a:rPr lang="ru-RU" sz="2000" b="1" dirty="0" smtClean="0">
                <a:solidFill>
                  <a:srgbClr val="006600"/>
                </a:solidFill>
                <a:effectLst/>
              </a:rPr>
              <a:t>«ДЕТСКИЙ САД  № 9 «Солнышко» </a:t>
            </a:r>
            <a:r>
              <a:rPr lang="ru-RU" sz="2400" b="1" dirty="0" smtClean="0">
                <a:solidFill>
                  <a:srgbClr val="006600"/>
                </a:solidFill>
                <a:effectLst/>
              </a:rPr>
              <a:t/>
            </a:r>
            <a:br>
              <a:rPr lang="ru-RU" sz="2400" b="1" dirty="0" smtClean="0">
                <a:solidFill>
                  <a:srgbClr val="006600"/>
                </a:solidFill>
                <a:effectLst/>
              </a:rPr>
            </a:br>
            <a:r>
              <a:rPr lang="ru-RU" sz="800" b="1" dirty="0" smtClean="0">
                <a:solidFill>
                  <a:srgbClr val="006600"/>
                </a:solidFill>
                <a:effectLst/>
              </a:rPr>
              <a:t/>
            </a:r>
            <a:br>
              <a:rPr lang="ru-RU" sz="800" b="1" dirty="0" smtClean="0">
                <a:solidFill>
                  <a:srgbClr val="006600"/>
                </a:solidFill>
                <a:effectLst/>
              </a:rPr>
            </a:br>
            <a:r>
              <a:rPr lang="ru-RU" sz="1200" b="1" dirty="0" smtClean="0">
                <a:solidFill>
                  <a:srgbClr val="006600"/>
                </a:solidFill>
                <a:effectLst/>
              </a:rPr>
              <a:t>ГОРОДА-КУРОРТА ЖЕЛЕЗНОВОДСКА  </a:t>
            </a:r>
            <a:r>
              <a:rPr lang="en-US" sz="1200" b="1" dirty="0" smtClean="0">
                <a:solidFill>
                  <a:srgbClr val="006600"/>
                </a:solidFill>
                <a:effectLst/>
              </a:rPr>
              <a:t/>
            </a:r>
            <a:br>
              <a:rPr lang="en-US" sz="1200" b="1" dirty="0" smtClean="0">
                <a:solidFill>
                  <a:srgbClr val="006600"/>
                </a:solidFill>
                <a:effectLst/>
              </a:rPr>
            </a:br>
            <a:r>
              <a:rPr lang="ru-RU" sz="1200" b="1" dirty="0" smtClean="0">
                <a:solidFill>
                  <a:srgbClr val="006600"/>
                </a:solidFill>
                <a:effectLst/>
              </a:rPr>
              <a:t> СТАВРОПОЛЬСКОГО КРАЯ    </a:t>
            </a:r>
            <a:endParaRPr lang="ru-RU" sz="1800" b="1" dirty="0" smtClean="0">
              <a:solidFill>
                <a:schemeClr val="tx2">
                  <a:satMod val="130000"/>
                </a:schemeClr>
              </a:solidFill>
              <a:effectLst/>
            </a:endParaRPr>
          </a:p>
        </p:txBody>
      </p:sp>
      <p:sp>
        <p:nvSpPr>
          <p:cNvPr id="6" name="Rectangle 2"/>
          <p:cNvSpPr txBox="1">
            <a:spLocks noGrp="1" noChangeArrowheads="1"/>
          </p:cNvSpPr>
          <p:nvPr>
            <p:ph idx="1"/>
          </p:nvPr>
        </p:nvSpPr>
        <p:spPr>
          <a:xfrm>
            <a:off x="1619672" y="2780928"/>
            <a:ext cx="6186502" cy="31146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ru-RU" sz="4000" b="1" i="1" dirty="0" smtClean="0">
                <a:solidFill>
                  <a:srgbClr val="FF0000"/>
                </a:solidFill>
              </a:rPr>
              <a:t>ОТЧЕТ</a:t>
            </a:r>
            <a:endParaRPr lang="ru-RU" sz="1400" b="1" i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ru-RU" sz="4000" b="1" i="1" dirty="0">
                <a:solidFill>
                  <a:srgbClr val="FF0000"/>
                </a:solidFill>
              </a:rPr>
              <a:t>о работе</a:t>
            </a:r>
          </a:p>
          <a:p>
            <a:pPr algn="ctr">
              <a:defRPr/>
            </a:pPr>
            <a:r>
              <a:rPr lang="ru-RU" sz="4000" b="1" i="1" dirty="0">
                <a:solidFill>
                  <a:srgbClr val="FF0000"/>
                </a:solidFill>
              </a:rPr>
              <a:t> профсоюзного комитета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" r="2348"/>
          <a:stretch/>
        </p:blipFill>
        <p:spPr bwMode="auto">
          <a:xfrm>
            <a:off x="-32644" y="0"/>
            <a:ext cx="9176644" cy="664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475946367"/>
              </p:ext>
            </p:extLst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79" y="260648"/>
            <a:ext cx="939527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9"/>
          <p:cNvSpPr txBox="1">
            <a:spLocks/>
          </p:cNvSpPr>
          <p:nvPr/>
        </p:nvSpPr>
        <p:spPr>
          <a:xfrm>
            <a:off x="285720" y="214290"/>
            <a:ext cx="8534400" cy="824136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Законодательная  база</a:t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профсоюзной деятельности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728260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Users\Varvara\Desktop\Фоны и картинки\16396227_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«Дольмены»</a:t>
            </a:r>
            <a:endParaRPr lang="ru-RU" dirty="0"/>
          </a:p>
        </p:txBody>
      </p:sp>
      <p:pic>
        <p:nvPicPr>
          <p:cNvPr id="4" name="Рисунок 3" descr="http://ciur.ru/mzh/DocLib/%D0%AD%D0%BC%D0%B1%D0%BB%D0%B5%D0%BC%D0%B0%20%D0%B3%D0%BE%D0%B4%D0%B0%20%D0%BC%D0%BE%D0%BB%D0%BE%D0%B4%D0%B5%D0%B6%D0%B8%20%D0%B2%20%D0%9F%D1%80%D0%BE%D1%84%D1%81%D0%BE%D1%8E%D0%B7%D0%B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129" y="1348984"/>
            <a:ext cx="3429024" cy="2500306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081" y="1405374"/>
            <a:ext cx="4744392" cy="3073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05680"/>
            <a:ext cx="4550281" cy="29988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810" y="4478968"/>
            <a:ext cx="4359211" cy="2425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Медовые водопады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424" y="1133237"/>
            <a:ext cx="7283152" cy="545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95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День здоровья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9667" y="751093"/>
            <a:ext cx="3312366" cy="391565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96952"/>
            <a:ext cx="4320480" cy="331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15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артисты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30996"/>
            <a:ext cx="4025842" cy="226084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017" y="3356993"/>
            <a:ext cx="4668009" cy="35010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849" y="1216479"/>
            <a:ext cx="2946526" cy="19579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51000"/>
            <a:ext cx="3995936" cy="231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78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643966" y="5929330"/>
            <a:ext cx="161706" cy="16971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5059" name="Object 3"/>
          <p:cNvGraphicFramePr>
            <a:graphicFrameLocks noChangeAspect="1"/>
          </p:cNvGraphicFramePr>
          <p:nvPr/>
        </p:nvGraphicFramePr>
        <p:xfrm>
          <a:off x="4071934" y="214290"/>
          <a:ext cx="2571768" cy="314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Слайд" r:id="rId3" imgW="3426544" imgH="4569414" progId="PowerPoint.Slide.12">
                  <p:embed/>
                </p:oleObj>
              </mc:Choice>
              <mc:Fallback>
                <p:oleObj name="Слайд" r:id="rId3" imgW="3426544" imgH="4569414" progId="PowerPoint.Slide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1934" y="214290"/>
                        <a:ext cx="2571768" cy="3147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5061" name="Object 5"/>
          <p:cNvGraphicFramePr>
            <a:graphicFrameLocks noChangeAspect="1"/>
          </p:cNvGraphicFramePr>
          <p:nvPr/>
        </p:nvGraphicFramePr>
        <p:xfrm>
          <a:off x="6619603" y="3429000"/>
          <a:ext cx="2381521" cy="3294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Слайд" r:id="rId5" imgW="3426544" imgH="4569414" progId="PowerPoint.Slide.12">
                  <p:embed/>
                </p:oleObj>
              </mc:Choice>
              <mc:Fallback>
                <p:oleObj name="Слайд" r:id="rId5" imgW="3426544" imgH="4569414" progId="PowerPoint.Slide.12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603" y="3429000"/>
                        <a:ext cx="2381521" cy="32944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8" descr="http://cf.ppt-online.org/files/slide/b/B04IqxlutyGvDApWM2NnsKzj6mTCgRwcYZVioX/slide-2.jpg"/>
          <p:cNvPicPr>
            <a:picLocks noChangeAspect="1" noChangeArrowheads="1"/>
          </p:cNvPicPr>
          <p:nvPr/>
        </p:nvPicPr>
        <p:blipFill>
          <a:blip r:embed="rId7" cstate="print"/>
          <a:srcRect l="9091" t="2424" r="1818" b="5455"/>
          <a:stretch>
            <a:fillRect/>
          </a:stretch>
        </p:blipFill>
        <p:spPr bwMode="auto">
          <a:xfrm>
            <a:off x="6643702" y="285728"/>
            <a:ext cx="2357454" cy="3151653"/>
          </a:xfrm>
          <a:prstGeom prst="rect">
            <a:avLst/>
          </a:prstGeom>
          <a:noFill/>
        </p:spPr>
      </p:pic>
      <p:pic>
        <p:nvPicPr>
          <p:cNvPr id="11" name="Picture 14" descr="http://www.sanitar.ru/poligraf/img/prava_rab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43372" y="3214686"/>
            <a:ext cx="2571749" cy="3429000"/>
          </a:xfrm>
          <a:prstGeom prst="rect">
            <a:avLst/>
          </a:prstGeom>
          <a:noFill/>
        </p:spPr>
      </p:pic>
      <p:graphicFrame>
        <p:nvGraphicFramePr>
          <p:cNvPr id="6149" name="Object 5"/>
          <p:cNvGraphicFramePr>
            <a:graphicFrameLocks noChangeAspect="1"/>
          </p:cNvGraphicFramePr>
          <p:nvPr/>
        </p:nvGraphicFramePr>
        <p:xfrm>
          <a:off x="0" y="260648"/>
          <a:ext cx="4048422" cy="602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Слайд" r:id="rId9" imgW="3377052" imgH="4501962" progId="PowerPoint.Slide.12">
                  <p:embed/>
                </p:oleObj>
              </mc:Choice>
              <mc:Fallback>
                <p:oleObj name="Слайд" r:id="rId9" imgW="3377052" imgH="4501962" progId="PowerPoint.Slide.12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60648"/>
                        <a:ext cx="4048422" cy="6021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89</Words>
  <Application>Microsoft Office PowerPoint</Application>
  <PresentationFormat>Экран (4:3)</PresentationFormat>
  <Paragraphs>19</Paragraphs>
  <Slides>15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Тема Office</vt:lpstr>
      <vt:lpstr>Слайд</vt:lpstr>
      <vt:lpstr>Презентация PowerPoint</vt:lpstr>
      <vt:lpstr>МУНИЦИПАЛЬНОЕ БЮДЖЕТНОЕ ДОШКОЛЬНОЕ ОБРАЗОВАТЕЛЬНОЕ УЧРЕЖДЕНИЕ «ДЕТСКИЙ САД  № 9 «Солнышко»   ГОРОДА-КУРОРТА ЖЕЛЕЗНОВОДСКА    СТАВРОПОЛЬСКОГО КРАЯ    </vt:lpstr>
      <vt:lpstr>Презентация PowerPoint</vt:lpstr>
      <vt:lpstr>Презентация PowerPoint</vt:lpstr>
      <vt:lpstr>«Дольмены»</vt:lpstr>
      <vt:lpstr>Медовые водопады</vt:lpstr>
      <vt:lpstr>День здоровья</vt:lpstr>
      <vt:lpstr>Мы артисты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***</dc:creator>
  <cp:lastModifiedBy>Марина Журавко</cp:lastModifiedBy>
  <cp:revision>13</cp:revision>
  <dcterms:created xsi:type="dcterms:W3CDTF">2017-04-12T04:44:32Z</dcterms:created>
  <dcterms:modified xsi:type="dcterms:W3CDTF">2017-04-12T10:14:44Z</dcterms:modified>
</cp:coreProperties>
</file>